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>
      <a:defRPr>
        <a:latin typeface="Calibri"/>
        <a:ea typeface="Calibri"/>
        <a:cs typeface="Calibri"/>
        <a:sym typeface="Calibri"/>
      </a:defRPr>
    </a:lvl6pPr>
    <a:lvl7pPr>
      <a:defRPr>
        <a:latin typeface="Calibri"/>
        <a:ea typeface="Calibri"/>
        <a:cs typeface="Calibri"/>
        <a:sym typeface="Calibri"/>
      </a:defRPr>
    </a:lvl7pPr>
    <a:lvl8pPr>
      <a:defRPr>
        <a:latin typeface="Calibri"/>
        <a:ea typeface="Calibri"/>
        <a:cs typeface="Calibri"/>
        <a:sym typeface="Calibri"/>
      </a:defRPr>
    </a:lvl8pPr>
    <a:lvl9pPr>
      <a:defRPr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C36"/>
    <a:srgbClr val="008F00"/>
    <a:srgbClr val="011EAC"/>
    <a:srgbClr val="0432FF"/>
    <a:srgbClr val="BC8C01"/>
    <a:srgbClr val="9743D8"/>
    <a:srgbClr val="521B93"/>
    <a:srgbClr val="911000"/>
    <a:srgbClr val="E56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3CECE"/>
          </a:solidFill>
        </a:fill>
      </a:tcStyle>
    </a:wholeTbl>
    <a:band2H>
      <a:tcTxStyle/>
      <a:tcStyle>
        <a:tcBdr/>
        <a:fill>
          <a:solidFill>
            <a:srgbClr val="F1E8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E484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81BD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97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1" d="100"/>
        <a:sy n="9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" name="Shape 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FEFEED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algn="ctr">
        <a:defRPr sz="4400">
          <a:latin typeface="Calibri"/>
          <a:ea typeface="Calibri"/>
          <a:cs typeface="Calibri"/>
          <a:sym typeface="Calibri"/>
        </a:defRPr>
      </a:lvl1pPr>
      <a:lvl2pPr algn="ctr">
        <a:defRPr sz="4400">
          <a:latin typeface="Calibri"/>
          <a:ea typeface="Calibri"/>
          <a:cs typeface="Calibri"/>
          <a:sym typeface="Calibri"/>
        </a:defRPr>
      </a:lvl2pPr>
      <a:lvl3pPr algn="ctr">
        <a:defRPr sz="4400">
          <a:latin typeface="Calibri"/>
          <a:ea typeface="Calibri"/>
          <a:cs typeface="Calibri"/>
          <a:sym typeface="Calibri"/>
        </a:defRPr>
      </a:lvl3pPr>
      <a:lvl4pPr algn="ctr">
        <a:defRPr sz="4400">
          <a:latin typeface="Calibri"/>
          <a:ea typeface="Calibri"/>
          <a:cs typeface="Calibri"/>
          <a:sym typeface="Calibri"/>
        </a:defRPr>
      </a:lvl4pPr>
      <a:lvl5pPr algn="ctr">
        <a:defRPr sz="4400">
          <a:latin typeface="Calibri"/>
          <a:ea typeface="Calibri"/>
          <a:cs typeface="Calibri"/>
          <a:sym typeface="Calibri"/>
        </a:defRPr>
      </a:lvl5pPr>
      <a:lvl6pPr indent="457200" algn="ctr">
        <a:defRPr sz="4400">
          <a:latin typeface="Calibri"/>
          <a:ea typeface="Calibri"/>
          <a:cs typeface="Calibri"/>
          <a:sym typeface="Calibri"/>
        </a:defRPr>
      </a:lvl6pPr>
      <a:lvl7pPr indent="914400" algn="ctr">
        <a:defRPr sz="4400">
          <a:latin typeface="Calibri"/>
          <a:ea typeface="Calibri"/>
          <a:cs typeface="Calibri"/>
          <a:sym typeface="Calibri"/>
        </a:defRPr>
      </a:lvl7pPr>
      <a:lvl8pPr indent="1371600" algn="ctr">
        <a:defRPr sz="4400">
          <a:latin typeface="Calibri"/>
          <a:ea typeface="Calibri"/>
          <a:cs typeface="Calibri"/>
          <a:sym typeface="Calibri"/>
        </a:defRPr>
      </a:lvl8pPr>
      <a:lvl9pPr indent="1828800" algn="ctr"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342900" indent="-3429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1pPr>
      <a:lvl2pPr marL="783771" indent="-326571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2pPr>
      <a:lvl3pPr marL="1219200" indent="-3048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3pPr>
      <a:lvl4pPr marL="1737360" indent="-365760">
        <a:spcBef>
          <a:spcPts val="700"/>
        </a:spcBef>
        <a:buSzPct val="100000"/>
        <a:buFont typeface="Arial"/>
        <a:buChar char="–"/>
        <a:defRPr sz="3200">
          <a:latin typeface="Calibri"/>
          <a:ea typeface="Calibri"/>
          <a:cs typeface="Calibri"/>
          <a:sym typeface="Calibri"/>
        </a:defRPr>
      </a:lvl4pPr>
      <a:lvl5pPr marL="2235200" indent="-406400">
        <a:spcBef>
          <a:spcPts val="700"/>
        </a:spcBef>
        <a:buSzPct val="100000"/>
        <a:buFont typeface="Arial"/>
        <a:buChar char="»"/>
        <a:defRPr sz="3200">
          <a:latin typeface="Calibri"/>
          <a:ea typeface="Calibri"/>
          <a:cs typeface="Calibri"/>
          <a:sym typeface="Calibri"/>
        </a:defRPr>
      </a:lvl5pPr>
      <a:lvl6pPr marL="26924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6pPr>
      <a:lvl7pPr marL="31496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7pPr>
      <a:lvl8pPr marL="36068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8pPr>
      <a:lvl9pPr marL="4064000" indent="-406400">
        <a:spcBef>
          <a:spcPts val="700"/>
        </a:spcBef>
        <a:buSzPct val="100000"/>
        <a:buFont typeface="Arial"/>
        <a:buChar char="•"/>
        <a:defRPr sz="32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4.xml"/><Relationship Id="rId18" Type="http://schemas.openxmlformats.org/officeDocument/2006/relationships/slide" Target="slide11.xml"/><Relationship Id="rId3" Type="http://schemas.openxmlformats.org/officeDocument/2006/relationships/slide" Target="slide9.xml"/><Relationship Id="rId7" Type="http://schemas.openxmlformats.org/officeDocument/2006/relationships/slide" Target="slide5.xml"/><Relationship Id="rId12" Type="http://schemas.openxmlformats.org/officeDocument/2006/relationships/slide" Target="slide3.xml"/><Relationship Id="rId17" Type="http://schemas.openxmlformats.org/officeDocument/2006/relationships/slide" Target="slide18.xml"/><Relationship Id="rId2" Type="http://schemas.openxmlformats.org/officeDocument/2006/relationships/slide" Target="slide16.xml"/><Relationship Id="rId16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2.xml"/><Relationship Id="rId11" Type="http://schemas.openxmlformats.org/officeDocument/2006/relationships/slide" Target="slide17.xml"/><Relationship Id="rId5" Type="http://schemas.openxmlformats.org/officeDocument/2006/relationships/slide" Target="slide8.xml"/><Relationship Id="rId15" Type="http://schemas.openxmlformats.org/officeDocument/2006/relationships/slide" Target="slide10.xml"/><Relationship Id="rId10" Type="http://schemas.openxmlformats.org/officeDocument/2006/relationships/slide" Target="slide13.xml"/><Relationship Id="rId4" Type="http://schemas.openxmlformats.org/officeDocument/2006/relationships/slide" Target="slide4.xml"/><Relationship Id="rId9" Type="http://schemas.openxmlformats.org/officeDocument/2006/relationships/slide" Target="slide15.xml"/><Relationship Id="rId14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/>
          <p:nvPr/>
        </p:nvSpPr>
        <p:spPr>
          <a:xfrm>
            <a:off x="-1" y="671688"/>
            <a:ext cx="9144002" cy="366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>
              <a:lnSpc>
                <a:spcPct val="120000"/>
              </a:lnSpc>
            </a:pPr>
            <a:r>
              <a:rPr sz="10000" b="1" i="1" dirty="0">
                <a:solidFill>
                  <a:srgbClr val="011993"/>
                </a:solidFill>
                <a:effectLst>
                  <a:outerShdw blurRad="12700" dist="101600" dir="2700000" rotWithShape="0">
                    <a:srgbClr val="DDDDDD"/>
                  </a:outerShdw>
                </a:effectLst>
              </a:rPr>
              <a:t>Romans:</a:t>
            </a:r>
          </a:p>
          <a:p>
            <a:pPr lvl="0" algn="ctr">
              <a:lnSpc>
                <a:spcPct val="120000"/>
              </a:lnSpc>
            </a:pPr>
            <a:r>
              <a:rPr sz="10000" b="1" dirty="0">
                <a:solidFill>
                  <a:srgbClr val="007C36"/>
                </a:solidFill>
                <a:effectLst>
                  <a:outerShdw blurRad="12700" dist="101600" dir="2700000" rotWithShape="0">
                    <a:srgbClr val="DDDDDD"/>
                  </a:outerShdw>
                </a:effectLst>
              </a:rPr>
              <a:t>Chapter Review</a:t>
            </a:r>
          </a:p>
        </p:txBody>
      </p:sp>
      <p:sp>
        <p:nvSpPr>
          <p:cNvPr id="7" name="Shape 7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>
            <a:spLocks noGrp="1"/>
          </p:cNvSpPr>
          <p:nvPr>
            <p:ph type="body" idx="4294967295"/>
          </p:nvPr>
        </p:nvSpPr>
        <p:spPr>
          <a:xfrm>
            <a:off x="1006015" y="4414425"/>
            <a:ext cx="7131970" cy="175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Sin took advantage through the Law.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No perfect law keeping.</a:t>
            </a:r>
          </a:p>
        </p:txBody>
      </p:sp>
      <p:sp>
        <p:nvSpPr>
          <p:cNvPr id="154" name="Shape 154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15</a:t>
            </a:r>
          </a:p>
        </p:txBody>
      </p:sp>
      <p:sp>
        <p:nvSpPr>
          <p:cNvPr id="155" name="Shape 155"/>
          <p:cNvSpPr/>
          <p:nvPr/>
        </p:nvSpPr>
        <p:spPr>
          <a:xfrm>
            <a:off x="62369" y="1076677"/>
            <a:ext cx="9019263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Free from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D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espair</a:t>
            </a:r>
          </a:p>
        </p:txBody>
      </p:sp>
      <p:sp>
        <p:nvSpPr>
          <p:cNvPr id="156" name="Shape 156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7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E636E12F-61D7-8C4A-BCEF-93A655D3A657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>
            <a:spLocks noGrp="1"/>
          </p:cNvSpPr>
          <p:nvPr>
            <p:ph type="body" idx="4294967295"/>
          </p:nvPr>
        </p:nvSpPr>
        <p:spPr>
          <a:xfrm>
            <a:off x="675451" y="3111410"/>
            <a:ext cx="7503473" cy="2935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0" indent="0" algn="ctr">
              <a:buSzTx/>
              <a:buFont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No condemnation. Life. Peace. Spirit of God lives in us. Life to our mortal bodies. Adoption. No slavery. No fear. Heirs of God, co-heirs with Christ. Hope. Help (intercession). Promises. Plan. Protection. Victory.</a:t>
            </a:r>
          </a:p>
        </p:txBody>
      </p:sp>
      <p:sp>
        <p:nvSpPr>
          <p:cNvPr id="167" name="Shape 167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20</a:t>
            </a:r>
          </a:p>
        </p:txBody>
      </p:sp>
      <p:sp>
        <p:nvSpPr>
          <p:cNvPr id="168" name="Shape 168"/>
          <p:cNvSpPr/>
          <p:nvPr/>
        </p:nvSpPr>
        <p:spPr>
          <a:xfrm>
            <a:off x="914400" y="450144"/>
            <a:ext cx="7315200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Spiritual Blessings</a:t>
            </a:r>
          </a:p>
        </p:txBody>
      </p:sp>
      <p:sp>
        <p:nvSpPr>
          <p:cNvPr id="169" name="Shape 169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8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9EA6F622-6F20-AF42-A8CE-E85580ADF16E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/>
          </p:cNvSpPr>
          <p:nvPr>
            <p:ph type="body" idx="4294967295"/>
          </p:nvPr>
        </p:nvSpPr>
        <p:spPr>
          <a:xfrm>
            <a:off x="1371600" y="4191000"/>
            <a:ext cx="6400800" cy="1635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spcBef>
                <a:spcPts val="0"/>
              </a:spcBef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He can make people righteous on whatever terms He chooses: </a:t>
            </a:r>
            <a:r>
              <a:rPr sz="3200" b="1" i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FAITH</a:t>
            </a: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.</a:t>
            </a:r>
          </a:p>
        </p:txBody>
      </p:sp>
      <p:sp>
        <p:nvSpPr>
          <p:cNvPr id="180" name="Shape 180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6</a:t>
            </a:r>
          </a:p>
        </p:txBody>
      </p:sp>
      <p:sp>
        <p:nvSpPr>
          <p:cNvPr id="181" name="Shape 181"/>
          <p:cNvSpPr/>
          <p:nvPr/>
        </p:nvSpPr>
        <p:spPr>
          <a:xfrm>
            <a:off x="914400" y="1130300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The Fair Sovereign</a:t>
            </a:r>
          </a:p>
        </p:txBody>
      </p:sp>
      <p:sp>
        <p:nvSpPr>
          <p:cNvPr id="182" name="Shape 182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9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4D832CA7-C375-534A-A808-2DA4002B4611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>
            <a:spLocks noGrp="1"/>
          </p:cNvSpPr>
          <p:nvPr>
            <p:ph type="body" idx="4294967295"/>
          </p:nvPr>
        </p:nvSpPr>
        <p:spPr>
          <a:xfrm>
            <a:off x="1371600" y="39751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0" indent="0" algn="ctr">
              <a:buSz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They have not all obeyed the gospel!</a:t>
            </a:r>
          </a:p>
        </p:txBody>
      </p:sp>
      <p:sp>
        <p:nvSpPr>
          <p:cNvPr id="193" name="Shape 193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11</a:t>
            </a:r>
          </a:p>
        </p:txBody>
      </p:sp>
      <p:sp>
        <p:nvSpPr>
          <p:cNvPr id="194" name="Shape 194"/>
          <p:cNvSpPr/>
          <p:nvPr/>
        </p:nvSpPr>
        <p:spPr>
          <a:xfrm>
            <a:off x="914400" y="1371600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Not All Israel</a:t>
            </a:r>
          </a:p>
        </p:txBody>
      </p:sp>
      <p:sp>
        <p:nvSpPr>
          <p:cNvPr id="195" name="Shape 195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10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742ECF50-7465-154E-B600-7DB4ED2AD52C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Wild olive branches. 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 “remnant” of Israel by grace.</a:t>
            </a:r>
          </a:p>
        </p:txBody>
      </p:sp>
      <p:sp>
        <p:nvSpPr>
          <p:cNvPr id="206" name="Shape 206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16</a:t>
            </a:r>
          </a:p>
        </p:txBody>
      </p:sp>
      <p:sp>
        <p:nvSpPr>
          <p:cNvPr id="207" name="Shape 207"/>
          <p:cNvSpPr/>
          <p:nvPr/>
        </p:nvSpPr>
        <p:spPr>
          <a:xfrm>
            <a:off x="473868" y="1371600"/>
            <a:ext cx="8196264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Some Gentiles</a:t>
            </a:r>
          </a:p>
        </p:txBody>
      </p:sp>
      <p:sp>
        <p:nvSpPr>
          <p:cNvPr id="208" name="Shape 208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11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588EDA2E-3B27-414D-94EB-4F0D15618DFC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/>
          </p:cNvSpPr>
          <p:nvPr>
            <p:ph type="body" idx="4294967295"/>
          </p:nvPr>
        </p:nvSpPr>
        <p:spPr>
          <a:xfrm>
            <a:off x="1371600" y="3949700"/>
            <a:ext cx="6781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Butterfly thinking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toward other Christians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and even toward enemies</a:t>
            </a:r>
          </a:p>
        </p:txBody>
      </p:sp>
      <p:sp>
        <p:nvSpPr>
          <p:cNvPr id="219" name="Shape 219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21</a:t>
            </a:r>
          </a:p>
        </p:txBody>
      </p:sp>
      <p:sp>
        <p:nvSpPr>
          <p:cNvPr id="220" name="Shape 220"/>
          <p:cNvSpPr/>
          <p:nvPr/>
        </p:nvSpPr>
        <p:spPr>
          <a:xfrm>
            <a:off x="176689" y="1371600"/>
            <a:ext cx="8790622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Be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T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ransformed</a:t>
            </a:r>
          </a:p>
        </p:txBody>
      </p:sp>
      <p:sp>
        <p:nvSpPr>
          <p:cNvPr id="221" name="Shape 22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953735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 dirty="0">
                <a:solidFill>
                  <a:srgbClr val="008F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12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5B7B7F57-EB65-C64E-8025-E00195665668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They are God’s ministers.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Wake up. Walk properly. 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Put on the Lord Jesus Christ.</a:t>
            </a:r>
          </a:p>
        </p:txBody>
      </p:sp>
      <p:sp>
        <p:nvSpPr>
          <p:cNvPr id="232" name="Shape 232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7</a:t>
            </a:r>
          </a:p>
        </p:txBody>
      </p:sp>
      <p:sp>
        <p:nvSpPr>
          <p:cNvPr id="233" name="Shape 233"/>
          <p:cNvSpPr/>
          <p:nvPr/>
        </p:nvSpPr>
        <p:spPr>
          <a:xfrm>
            <a:off x="122987" y="1371600"/>
            <a:ext cx="8898026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Obey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uthorities</a:t>
            </a:r>
          </a:p>
        </p:txBody>
      </p:sp>
      <p:sp>
        <p:nvSpPr>
          <p:cNvPr id="234" name="Shape 234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 dirty="0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13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E153DC66-4379-194A-AC6B-83AC35141AF1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/>
          </p:cNvSpPr>
          <p:nvPr>
            <p:ph type="body" idx="4294967295"/>
          </p:nvPr>
        </p:nvSpPr>
        <p:spPr>
          <a:xfrm>
            <a:off x="1371600" y="4358451"/>
            <a:ext cx="6400800" cy="175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We are all the Lord’s.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Don’t destroy with your food.</a:t>
            </a:r>
          </a:p>
        </p:txBody>
      </p:sp>
      <p:sp>
        <p:nvSpPr>
          <p:cNvPr id="245" name="Shape 245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12</a:t>
            </a:r>
          </a:p>
        </p:txBody>
      </p:sp>
      <p:sp>
        <p:nvSpPr>
          <p:cNvPr id="246" name="Shape 246"/>
          <p:cNvSpPr/>
          <p:nvPr/>
        </p:nvSpPr>
        <p:spPr>
          <a:xfrm>
            <a:off x="914400" y="1224844"/>
            <a:ext cx="7315200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Receive </a:t>
            </a:r>
            <a:b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</a:b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ach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O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ther</a:t>
            </a:r>
          </a:p>
        </p:txBody>
      </p:sp>
      <p:sp>
        <p:nvSpPr>
          <p:cNvPr id="247" name="Shape 247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14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8AE04F19-C721-A641-AFC4-B86037B35DD7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>
            <a:spLocks noGrp="1"/>
          </p:cNvSpPr>
          <p:nvPr>
            <p:ph type="body" idx="4294967295"/>
          </p:nvPr>
        </p:nvSpPr>
        <p:spPr>
          <a:xfrm>
            <a:off x="1371600" y="5167488"/>
            <a:ext cx="6400800" cy="1295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ministry of Jesus.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ministry of Paul.</a:t>
            </a:r>
          </a:p>
        </p:txBody>
      </p:sp>
      <p:sp>
        <p:nvSpPr>
          <p:cNvPr id="258" name="Shape 258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17</a:t>
            </a:r>
          </a:p>
        </p:txBody>
      </p:sp>
      <p:sp>
        <p:nvSpPr>
          <p:cNvPr id="259" name="Shape 259"/>
          <p:cNvSpPr/>
          <p:nvPr/>
        </p:nvSpPr>
        <p:spPr>
          <a:xfrm>
            <a:off x="914400" y="844785"/>
            <a:ext cx="7315200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Ministry to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Poor S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aints </a:t>
            </a:r>
          </a:p>
        </p:txBody>
      </p:sp>
      <p:sp>
        <p:nvSpPr>
          <p:cNvPr id="260" name="Shape 260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15</a:t>
            </a:r>
          </a:p>
        </p:txBody>
      </p:sp>
      <p:sp>
        <p:nvSpPr>
          <p:cNvPr id="19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E32AE94A-AB59-7948-BE71-4E280519FEEF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>
            <a:spLocks noGrp="1"/>
          </p:cNvSpPr>
          <p:nvPr>
            <p:ph type="body" idx="4294967295"/>
          </p:nvPr>
        </p:nvSpPr>
        <p:spPr>
          <a:xfrm>
            <a:off x="1371600" y="40386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indent="0" algn="ctr">
              <a:buSz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…from Paul and friends.</a:t>
            </a:r>
          </a:p>
        </p:txBody>
      </p:sp>
      <p:sp>
        <p:nvSpPr>
          <p:cNvPr id="271" name="Shape 271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22</a:t>
            </a:r>
          </a:p>
        </p:txBody>
      </p:sp>
      <p:sp>
        <p:nvSpPr>
          <p:cNvPr id="272" name="Shape 272"/>
          <p:cNvSpPr/>
          <p:nvPr/>
        </p:nvSpPr>
        <p:spPr>
          <a:xfrm>
            <a:off x="914400" y="1371600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Greetings</a:t>
            </a:r>
          </a:p>
        </p:txBody>
      </p:sp>
      <p:sp>
        <p:nvSpPr>
          <p:cNvPr id="273" name="Shape 273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008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16</a:t>
            </a:r>
          </a:p>
        </p:txBody>
      </p:sp>
      <p:sp>
        <p:nvSpPr>
          <p:cNvPr id="279" name="Shape 279">
            <a:hlinkClick r:id="rId2" action="ppaction://hlinksldjump"/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568CC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>
            <a:extLst>
              <a:ext uri="{FF2B5EF4-FFF2-40B4-BE49-F238E27FC236}">
                <a16:creationId xmlns:a16="http://schemas.microsoft.com/office/drawing/2014/main" id="{9FB33503-3F8A-0A40-9EA1-36BFCABBDD70}"/>
              </a:ext>
            </a:extLst>
          </p:cNvPr>
          <p:cNvGrpSpPr/>
          <p:nvPr/>
        </p:nvGrpSpPr>
        <p:grpSpPr>
          <a:xfrm>
            <a:off x="2073097" y="5828023"/>
            <a:ext cx="1501775" cy="803404"/>
            <a:chOff x="2073097" y="5828023"/>
            <a:chExt cx="1501775" cy="803404"/>
          </a:xfrm>
        </p:grpSpPr>
        <p:sp>
          <p:nvSpPr>
            <p:cNvPr id="66" name="Bevel 65">
              <a:hlinkClick r:id="rId2" action="ppaction://hlinksldjump"/>
              <a:extLst>
                <a:ext uri="{FF2B5EF4-FFF2-40B4-BE49-F238E27FC236}">
                  <a16:creationId xmlns:a16="http://schemas.microsoft.com/office/drawing/2014/main" id="{9A1E6955-8DC5-2D46-8C31-7FD916D74620}"/>
                </a:ext>
              </a:extLst>
            </p:cNvPr>
            <p:cNvSpPr/>
            <p:nvPr/>
          </p:nvSpPr>
          <p:spPr>
            <a:xfrm>
              <a:off x="2073097" y="5828023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00B050"/>
                </a:gs>
                <a:gs pos="24000">
                  <a:srgbClr val="007C36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" name="Shape 10">
              <a:hlinkClick r:id="rId2" action="ppaction://hlinksldjump"/>
            </p:cNvPr>
            <p:cNvSpPr/>
            <p:nvPr/>
          </p:nvSpPr>
          <p:spPr>
            <a:xfrm>
              <a:off x="2109140" y="5907901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2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2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13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sp>
        <p:nvSpPr>
          <p:cNvPr id="12" name="Shape 12"/>
          <p:cNvSpPr>
            <a:spLocks noGrp="1"/>
          </p:cNvSpPr>
          <p:nvPr>
            <p:ph type="title" idx="4294967295"/>
          </p:nvPr>
        </p:nvSpPr>
        <p:spPr>
          <a:xfrm>
            <a:off x="457200" y="-152400"/>
            <a:ext cx="8229600" cy="1857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>
            <a:lvl1pPr>
              <a:defRPr sz="8000" b="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8000" b="1" dirty="0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Tell the Topic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594BD98-E5C2-604A-9033-3A62440E90B7}"/>
              </a:ext>
            </a:extLst>
          </p:cNvPr>
          <p:cNvGrpSpPr/>
          <p:nvPr/>
        </p:nvGrpSpPr>
        <p:grpSpPr>
          <a:xfrm>
            <a:off x="1071562" y="2645965"/>
            <a:ext cx="1501775" cy="803404"/>
            <a:chOff x="1071562" y="2645965"/>
            <a:chExt cx="1501775" cy="803404"/>
          </a:xfrm>
        </p:grpSpPr>
        <p:sp>
          <p:nvSpPr>
            <p:cNvPr id="4" name="Bevel 3">
              <a:hlinkClick r:id="rId4" action="ppaction://hlinksldjump"/>
              <a:extLst>
                <a:ext uri="{FF2B5EF4-FFF2-40B4-BE49-F238E27FC236}">
                  <a16:creationId xmlns:a16="http://schemas.microsoft.com/office/drawing/2014/main" id="{FEE7705E-5FB4-EE4C-B395-20AC1014AC68}"/>
                </a:ext>
              </a:extLst>
            </p:cNvPr>
            <p:cNvSpPr/>
            <p:nvPr/>
          </p:nvSpPr>
          <p:spPr>
            <a:xfrm>
              <a:off x="1071562" y="2645965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0000"/>
                </a:gs>
                <a:gs pos="25000">
                  <a:srgbClr val="911000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Shape 14">
              <a:hlinkClick r:id="rId4" action="ppaction://hlinksldjump"/>
            </p:cNvPr>
            <p:cNvSpPr/>
            <p:nvPr/>
          </p:nvSpPr>
          <p:spPr>
            <a:xfrm>
              <a:off x="1104899" y="2711975"/>
              <a:ext cx="1447802" cy="553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4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4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BF683FA-3C7D-9944-9582-AEF89E46CEFB}"/>
              </a:ext>
            </a:extLst>
          </p:cNvPr>
          <p:cNvGrpSpPr/>
          <p:nvPr/>
        </p:nvGrpSpPr>
        <p:grpSpPr>
          <a:xfrm>
            <a:off x="1069039" y="3703964"/>
            <a:ext cx="1501775" cy="803404"/>
            <a:chOff x="1069039" y="3703964"/>
            <a:chExt cx="1501775" cy="803404"/>
          </a:xfrm>
        </p:grpSpPr>
        <p:sp>
          <p:nvSpPr>
            <p:cNvPr id="61" name="Bevel 60">
              <a:hlinkClick r:id="rId5" action="ppaction://hlinksldjump"/>
              <a:extLst>
                <a:ext uri="{FF2B5EF4-FFF2-40B4-BE49-F238E27FC236}">
                  <a16:creationId xmlns:a16="http://schemas.microsoft.com/office/drawing/2014/main" id="{3249B176-6AA9-0741-916C-B36A88E336F5}"/>
                </a:ext>
              </a:extLst>
            </p:cNvPr>
            <p:cNvSpPr/>
            <p:nvPr/>
          </p:nvSpPr>
          <p:spPr>
            <a:xfrm>
              <a:off x="1069039" y="3703964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9743D8"/>
                </a:gs>
                <a:gs pos="25000">
                  <a:srgbClr val="521B93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" name="Shape 17"/>
            <p:cNvSpPr/>
            <p:nvPr/>
          </p:nvSpPr>
          <p:spPr>
            <a:xfrm>
              <a:off x="1104899" y="377728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5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5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5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8FA02EF-A4E8-5544-8DF5-0B8D2DC2BE8E}"/>
              </a:ext>
            </a:extLst>
          </p:cNvPr>
          <p:cNvGrpSpPr/>
          <p:nvPr/>
        </p:nvGrpSpPr>
        <p:grpSpPr>
          <a:xfrm>
            <a:off x="1828878" y="4751509"/>
            <a:ext cx="1501775" cy="803404"/>
            <a:chOff x="1828878" y="4751509"/>
            <a:chExt cx="1501775" cy="803404"/>
          </a:xfrm>
        </p:grpSpPr>
        <p:sp>
          <p:nvSpPr>
            <p:cNvPr id="62" name="Bevel 61">
              <a:hlinkClick r:id="rId6" action="ppaction://hlinksldjump"/>
              <a:extLst>
                <a:ext uri="{FF2B5EF4-FFF2-40B4-BE49-F238E27FC236}">
                  <a16:creationId xmlns:a16="http://schemas.microsoft.com/office/drawing/2014/main" id="{2E323586-CF90-4946-B694-3DFB05020090}"/>
                </a:ext>
              </a:extLst>
            </p:cNvPr>
            <p:cNvSpPr/>
            <p:nvPr/>
          </p:nvSpPr>
          <p:spPr>
            <a:xfrm>
              <a:off x="1828878" y="4751509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C000"/>
                </a:gs>
                <a:gs pos="25000">
                  <a:srgbClr val="BC8C01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1854199" y="482466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6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6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9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703BE798-03A6-8A46-81CC-E6C08D905B9F}"/>
              </a:ext>
            </a:extLst>
          </p:cNvPr>
          <p:cNvGrpSpPr/>
          <p:nvPr/>
        </p:nvGrpSpPr>
        <p:grpSpPr>
          <a:xfrm>
            <a:off x="2913795" y="2645965"/>
            <a:ext cx="1501775" cy="803404"/>
            <a:chOff x="2913795" y="2645965"/>
            <a:chExt cx="1501775" cy="803404"/>
          </a:xfrm>
        </p:grpSpPr>
        <p:sp>
          <p:nvSpPr>
            <p:cNvPr id="73" name="Bevel 72">
              <a:hlinkClick r:id="rId7" action="ppaction://hlinksldjump"/>
              <a:extLst>
                <a:ext uri="{FF2B5EF4-FFF2-40B4-BE49-F238E27FC236}">
                  <a16:creationId xmlns:a16="http://schemas.microsoft.com/office/drawing/2014/main" id="{4710726A-31F6-E04C-97F0-E3B16F393A82}"/>
                </a:ext>
              </a:extLst>
            </p:cNvPr>
            <p:cNvSpPr/>
            <p:nvPr/>
          </p:nvSpPr>
          <p:spPr>
            <a:xfrm>
              <a:off x="2913795" y="2645965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0000"/>
                </a:gs>
                <a:gs pos="25000">
                  <a:srgbClr val="911000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" name="Shape 23">
              <a:hlinkClick r:id="rId7" action="ppaction://hlinksldjump"/>
            </p:cNvPr>
            <p:cNvSpPr/>
            <p:nvPr/>
          </p:nvSpPr>
          <p:spPr>
            <a:xfrm>
              <a:off x="2933699" y="271197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7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7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2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4567262-36C1-FD47-B586-DE8EFEDC6DCB}"/>
              </a:ext>
            </a:extLst>
          </p:cNvPr>
          <p:cNvGrpSpPr/>
          <p:nvPr/>
        </p:nvGrpSpPr>
        <p:grpSpPr>
          <a:xfrm>
            <a:off x="2904761" y="3703964"/>
            <a:ext cx="1501775" cy="803404"/>
            <a:chOff x="2904761" y="3703964"/>
            <a:chExt cx="1501775" cy="803404"/>
          </a:xfrm>
        </p:grpSpPr>
        <p:sp>
          <p:nvSpPr>
            <p:cNvPr id="70" name="Bevel 69">
              <a:hlinkClick r:id="rId3" action="ppaction://hlinksldjump"/>
              <a:extLst>
                <a:ext uri="{FF2B5EF4-FFF2-40B4-BE49-F238E27FC236}">
                  <a16:creationId xmlns:a16="http://schemas.microsoft.com/office/drawing/2014/main" id="{3E3AD407-E33D-1C47-AB26-2008DCA914D4}"/>
                </a:ext>
              </a:extLst>
            </p:cNvPr>
            <p:cNvSpPr/>
            <p:nvPr/>
          </p:nvSpPr>
          <p:spPr>
            <a:xfrm>
              <a:off x="2904761" y="3703964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9743D8"/>
                </a:gs>
                <a:gs pos="25000">
                  <a:srgbClr val="521B93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" name="Shape 26"/>
            <p:cNvSpPr/>
            <p:nvPr/>
          </p:nvSpPr>
          <p:spPr>
            <a:xfrm>
              <a:off x="2933699" y="377728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3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3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6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A665147B-4A77-0040-A9C6-05BE558D8843}"/>
              </a:ext>
            </a:extLst>
          </p:cNvPr>
          <p:cNvGrpSpPr/>
          <p:nvPr/>
        </p:nvGrpSpPr>
        <p:grpSpPr>
          <a:xfrm>
            <a:off x="3816350" y="4751509"/>
            <a:ext cx="1501775" cy="803404"/>
            <a:chOff x="3816350" y="4751509"/>
            <a:chExt cx="1501775" cy="803404"/>
          </a:xfrm>
        </p:grpSpPr>
        <p:sp>
          <p:nvSpPr>
            <p:cNvPr id="64" name="Bevel 63">
              <a:hlinkClick r:id="rId10" action="ppaction://hlinksldjump"/>
              <a:extLst>
                <a:ext uri="{FF2B5EF4-FFF2-40B4-BE49-F238E27FC236}">
                  <a16:creationId xmlns:a16="http://schemas.microsoft.com/office/drawing/2014/main" id="{700513FD-9387-414F-8DA7-D57D91A7D5F7}"/>
                </a:ext>
              </a:extLst>
            </p:cNvPr>
            <p:cNvSpPr/>
            <p:nvPr/>
          </p:nvSpPr>
          <p:spPr>
            <a:xfrm>
              <a:off x="3816350" y="4751509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C000"/>
                </a:gs>
                <a:gs pos="25000">
                  <a:srgbClr val="BC8C01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Shape 29"/>
            <p:cNvSpPr/>
            <p:nvPr/>
          </p:nvSpPr>
          <p:spPr>
            <a:xfrm>
              <a:off x="3848099" y="482466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0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0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10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03317505-0BF3-D249-9B70-E28F512787B9}"/>
              </a:ext>
            </a:extLst>
          </p:cNvPr>
          <p:cNvGrpSpPr/>
          <p:nvPr/>
        </p:nvGrpSpPr>
        <p:grpSpPr>
          <a:xfrm>
            <a:off x="3847453" y="5828023"/>
            <a:ext cx="1501775" cy="803404"/>
            <a:chOff x="3847453" y="5828023"/>
            <a:chExt cx="1501775" cy="803404"/>
          </a:xfrm>
        </p:grpSpPr>
        <p:sp>
          <p:nvSpPr>
            <p:cNvPr id="67" name="Bevel 66">
              <a:hlinkClick r:id="rId11" action="ppaction://hlinksldjump"/>
              <a:extLst>
                <a:ext uri="{FF2B5EF4-FFF2-40B4-BE49-F238E27FC236}">
                  <a16:creationId xmlns:a16="http://schemas.microsoft.com/office/drawing/2014/main" id="{810268CA-5FE9-E646-952D-28362E199C48}"/>
                </a:ext>
              </a:extLst>
            </p:cNvPr>
            <p:cNvSpPr/>
            <p:nvPr/>
          </p:nvSpPr>
          <p:spPr>
            <a:xfrm>
              <a:off x="3847453" y="5828023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00B050"/>
                </a:gs>
                <a:gs pos="24000">
                  <a:srgbClr val="007C36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" name="Shape 32"/>
            <p:cNvSpPr/>
            <p:nvPr/>
          </p:nvSpPr>
          <p:spPr>
            <a:xfrm>
              <a:off x="3874440" y="5907901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1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1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14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3511909-5804-DD48-ABCA-6E950507DCC9}"/>
              </a:ext>
            </a:extLst>
          </p:cNvPr>
          <p:cNvGrpSpPr/>
          <p:nvPr/>
        </p:nvGrpSpPr>
        <p:grpSpPr>
          <a:xfrm>
            <a:off x="3215899" y="1441174"/>
            <a:ext cx="2718735" cy="991303"/>
            <a:chOff x="3215899" y="1441174"/>
            <a:chExt cx="2718735" cy="991303"/>
          </a:xfrm>
        </p:grpSpPr>
        <p:sp>
          <p:nvSpPr>
            <p:cNvPr id="76" name="Bevel 75">
              <a:extLst>
                <a:ext uri="{FF2B5EF4-FFF2-40B4-BE49-F238E27FC236}">
                  <a16:creationId xmlns:a16="http://schemas.microsoft.com/office/drawing/2014/main" id="{C6E141A1-FCD1-2740-802F-C57AE970D0C7}"/>
                </a:ext>
              </a:extLst>
            </p:cNvPr>
            <p:cNvSpPr/>
            <p:nvPr/>
          </p:nvSpPr>
          <p:spPr>
            <a:xfrm>
              <a:off x="3215899" y="1441174"/>
              <a:ext cx="2718735" cy="991303"/>
            </a:xfrm>
            <a:prstGeom prst="bevel">
              <a:avLst/>
            </a:prstGeom>
            <a:gradFill>
              <a:gsLst>
                <a:gs pos="100000">
                  <a:srgbClr val="0432FF"/>
                </a:gs>
                <a:gs pos="25000">
                  <a:srgbClr val="011EAC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" name="Shape 35">
              <a:hlinkClick r:id="rId12" action="ppaction://hlinksldjump"/>
            </p:cNvPr>
            <p:cNvSpPr/>
            <p:nvPr/>
          </p:nvSpPr>
          <p:spPr>
            <a:xfrm>
              <a:off x="3384443" y="1568804"/>
              <a:ext cx="2381256" cy="6413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noAutofit/>
            </a:bodyPr>
            <a:lstStyle>
              <a:lvl1pPr algn="ctr">
                <a:defRPr sz="4200" b="1">
                  <a:solidFill>
                    <a:srgbClr val="FFFB00"/>
                  </a:solidFill>
                  <a:effectLst>
                    <a:outerShdw blurRad="12700" dist="25400" dir="2700000" rotWithShape="0">
                      <a:srgbClr val="000000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2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42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000000"/>
                    </a:outerShdw>
                  </a:effectLst>
                  <a:hlinkClick r:id="rId12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Theme</a:t>
              </a:r>
              <a:endParaRPr sz="42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89E66CC4-BD0A-E746-B4A4-C8612BECFC1B}"/>
              </a:ext>
            </a:extLst>
          </p:cNvPr>
          <p:cNvGrpSpPr/>
          <p:nvPr/>
        </p:nvGrpSpPr>
        <p:grpSpPr>
          <a:xfrm>
            <a:off x="4742891" y="2645965"/>
            <a:ext cx="1501775" cy="803404"/>
            <a:chOff x="4742891" y="2645965"/>
            <a:chExt cx="1501775" cy="803404"/>
          </a:xfrm>
        </p:grpSpPr>
        <p:sp>
          <p:nvSpPr>
            <p:cNvPr id="74" name="Bevel 73">
              <a:hlinkClick r:id="rId8" action="ppaction://hlinksldjump"/>
              <a:extLst>
                <a:ext uri="{FF2B5EF4-FFF2-40B4-BE49-F238E27FC236}">
                  <a16:creationId xmlns:a16="http://schemas.microsoft.com/office/drawing/2014/main" id="{460D2817-8317-CA4D-AEAF-4F5D06560F1C}"/>
                </a:ext>
              </a:extLst>
            </p:cNvPr>
            <p:cNvSpPr/>
            <p:nvPr/>
          </p:nvSpPr>
          <p:spPr>
            <a:xfrm>
              <a:off x="4742891" y="2645965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0000"/>
                </a:gs>
                <a:gs pos="25000">
                  <a:srgbClr val="911000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" name="Shape 38">
              <a:hlinkClick r:id="rId8" action="ppaction://hlinksldjump"/>
            </p:cNvPr>
            <p:cNvSpPr/>
            <p:nvPr/>
          </p:nvSpPr>
          <p:spPr>
            <a:xfrm>
              <a:off x="4762499" y="271197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8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8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3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EEBC8139-6986-D449-98D1-2DC8322A1C3E}"/>
              </a:ext>
            </a:extLst>
          </p:cNvPr>
          <p:cNvGrpSpPr/>
          <p:nvPr/>
        </p:nvGrpSpPr>
        <p:grpSpPr>
          <a:xfrm>
            <a:off x="4735421" y="3703964"/>
            <a:ext cx="1501775" cy="803404"/>
            <a:chOff x="4735421" y="3703964"/>
            <a:chExt cx="1501775" cy="803404"/>
          </a:xfrm>
        </p:grpSpPr>
        <p:sp>
          <p:nvSpPr>
            <p:cNvPr id="71" name="Bevel 70">
              <a:hlinkClick r:id="rId15" action="ppaction://hlinksldjump"/>
              <a:extLst>
                <a:ext uri="{FF2B5EF4-FFF2-40B4-BE49-F238E27FC236}">
                  <a16:creationId xmlns:a16="http://schemas.microsoft.com/office/drawing/2014/main" id="{329C9859-0853-5540-A3B0-DAA3720B7A80}"/>
                </a:ext>
              </a:extLst>
            </p:cNvPr>
            <p:cNvSpPr/>
            <p:nvPr/>
          </p:nvSpPr>
          <p:spPr>
            <a:xfrm>
              <a:off x="4735421" y="3703964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9743D8"/>
                </a:gs>
                <a:gs pos="25000">
                  <a:srgbClr val="521B93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" name="Shape 41"/>
            <p:cNvSpPr/>
            <p:nvPr/>
          </p:nvSpPr>
          <p:spPr>
            <a:xfrm>
              <a:off x="4762499" y="377728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5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5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7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A213682B-AE48-6D44-890C-D66854CB95EB}"/>
              </a:ext>
            </a:extLst>
          </p:cNvPr>
          <p:cNvGrpSpPr/>
          <p:nvPr/>
        </p:nvGrpSpPr>
        <p:grpSpPr>
          <a:xfrm>
            <a:off x="5840411" y="4751509"/>
            <a:ext cx="1501775" cy="803404"/>
            <a:chOff x="5840411" y="4751509"/>
            <a:chExt cx="1501775" cy="803404"/>
          </a:xfrm>
        </p:grpSpPr>
        <p:sp>
          <p:nvSpPr>
            <p:cNvPr id="65" name="Bevel 64">
              <a:hlinkClick r:id="rId13" action="ppaction://hlinksldjump"/>
              <a:extLst>
                <a:ext uri="{FF2B5EF4-FFF2-40B4-BE49-F238E27FC236}">
                  <a16:creationId xmlns:a16="http://schemas.microsoft.com/office/drawing/2014/main" id="{E0494131-3376-6C4F-BA71-4213F2325069}"/>
                </a:ext>
              </a:extLst>
            </p:cNvPr>
            <p:cNvSpPr/>
            <p:nvPr/>
          </p:nvSpPr>
          <p:spPr>
            <a:xfrm>
              <a:off x="5840411" y="4751509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C000"/>
                </a:gs>
                <a:gs pos="25000">
                  <a:srgbClr val="BC8C01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" name="Shape 44"/>
            <p:cNvSpPr/>
            <p:nvPr/>
          </p:nvSpPr>
          <p:spPr>
            <a:xfrm>
              <a:off x="5867399" y="482466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3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3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11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450BFB6-3A5C-5640-9BC6-A6D7693C1272}"/>
              </a:ext>
            </a:extLst>
          </p:cNvPr>
          <p:cNvGrpSpPr/>
          <p:nvPr/>
        </p:nvGrpSpPr>
        <p:grpSpPr>
          <a:xfrm>
            <a:off x="5619006" y="5828023"/>
            <a:ext cx="1501775" cy="803404"/>
            <a:chOff x="5619006" y="5828023"/>
            <a:chExt cx="1501775" cy="803404"/>
          </a:xfrm>
        </p:grpSpPr>
        <p:sp>
          <p:nvSpPr>
            <p:cNvPr id="68" name="Bevel 67">
              <a:hlinkClick r:id="rId17" action="ppaction://hlinksldjump"/>
              <a:extLst>
                <a:ext uri="{FF2B5EF4-FFF2-40B4-BE49-F238E27FC236}">
                  <a16:creationId xmlns:a16="http://schemas.microsoft.com/office/drawing/2014/main" id="{95DD4C58-EF42-4440-864B-DCC4EF2EB39B}"/>
                </a:ext>
              </a:extLst>
            </p:cNvPr>
            <p:cNvSpPr/>
            <p:nvPr/>
          </p:nvSpPr>
          <p:spPr>
            <a:xfrm>
              <a:off x="5619006" y="5828023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00B050"/>
                </a:gs>
                <a:gs pos="24000">
                  <a:srgbClr val="007C36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" name="Shape 47"/>
            <p:cNvSpPr/>
            <p:nvPr/>
          </p:nvSpPr>
          <p:spPr>
            <a:xfrm>
              <a:off x="5639740" y="5907901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7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7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15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80978DE-4F79-D449-BB43-1A595FEED355}"/>
              </a:ext>
            </a:extLst>
          </p:cNvPr>
          <p:cNvGrpSpPr/>
          <p:nvPr/>
        </p:nvGrpSpPr>
        <p:grpSpPr>
          <a:xfrm>
            <a:off x="6556930" y="2654930"/>
            <a:ext cx="1501775" cy="803404"/>
            <a:chOff x="6556930" y="2654930"/>
            <a:chExt cx="1501775" cy="803404"/>
          </a:xfrm>
        </p:grpSpPr>
        <p:sp>
          <p:nvSpPr>
            <p:cNvPr id="75" name="Bevel 74">
              <a:hlinkClick r:id="rId16" action="ppaction://hlinksldjump"/>
              <a:extLst>
                <a:ext uri="{FF2B5EF4-FFF2-40B4-BE49-F238E27FC236}">
                  <a16:creationId xmlns:a16="http://schemas.microsoft.com/office/drawing/2014/main" id="{C8498B51-DBF8-9140-8B6C-54AE51AF8EF2}"/>
                </a:ext>
              </a:extLst>
            </p:cNvPr>
            <p:cNvSpPr/>
            <p:nvPr/>
          </p:nvSpPr>
          <p:spPr>
            <a:xfrm>
              <a:off x="6556930" y="2654930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FF0000"/>
                </a:gs>
                <a:gs pos="25000">
                  <a:srgbClr val="911000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Shape 50">
              <a:hlinkClick r:id="rId16" action="ppaction://hlinksldjump"/>
            </p:cNvPr>
            <p:cNvSpPr/>
            <p:nvPr/>
          </p:nvSpPr>
          <p:spPr>
            <a:xfrm>
              <a:off x="6591299" y="271197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6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6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4</a:t>
              </a: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4615920-F5FE-4045-B8CA-D7902FA8B2E2}"/>
              </a:ext>
            </a:extLst>
          </p:cNvPr>
          <p:cNvGrpSpPr/>
          <p:nvPr/>
        </p:nvGrpSpPr>
        <p:grpSpPr>
          <a:xfrm>
            <a:off x="6566081" y="3703964"/>
            <a:ext cx="1501775" cy="803404"/>
            <a:chOff x="6566081" y="3703964"/>
            <a:chExt cx="1501775" cy="803404"/>
          </a:xfrm>
        </p:grpSpPr>
        <p:sp>
          <p:nvSpPr>
            <p:cNvPr id="72" name="Bevel 71">
              <a:hlinkClick r:id="rId18" action="ppaction://hlinksldjump"/>
              <a:extLst>
                <a:ext uri="{FF2B5EF4-FFF2-40B4-BE49-F238E27FC236}">
                  <a16:creationId xmlns:a16="http://schemas.microsoft.com/office/drawing/2014/main" id="{914F3DE2-01AA-CD45-AEE2-F13D3C57EB2E}"/>
                </a:ext>
              </a:extLst>
            </p:cNvPr>
            <p:cNvSpPr/>
            <p:nvPr/>
          </p:nvSpPr>
          <p:spPr>
            <a:xfrm>
              <a:off x="6566081" y="3703964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9743D8"/>
                </a:gs>
                <a:gs pos="25000">
                  <a:srgbClr val="521B93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Shape 53"/>
            <p:cNvSpPr/>
            <p:nvPr/>
          </p:nvSpPr>
          <p:spPr>
            <a:xfrm>
              <a:off x="6591299" y="3777285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8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8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8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C6E137F-DF72-9D4E-8043-50E44E408CAA}"/>
              </a:ext>
            </a:extLst>
          </p:cNvPr>
          <p:cNvGrpSpPr/>
          <p:nvPr/>
        </p:nvGrpSpPr>
        <p:grpSpPr>
          <a:xfrm>
            <a:off x="7375346" y="5828023"/>
            <a:ext cx="1501775" cy="803404"/>
            <a:chOff x="7375346" y="5828023"/>
            <a:chExt cx="1501775" cy="803404"/>
          </a:xfrm>
        </p:grpSpPr>
        <p:sp>
          <p:nvSpPr>
            <p:cNvPr id="69" name="Bevel 68">
              <a:hlinkClick r:id="rId14" action="ppaction://hlinksldjump"/>
              <a:extLst>
                <a:ext uri="{FF2B5EF4-FFF2-40B4-BE49-F238E27FC236}">
                  <a16:creationId xmlns:a16="http://schemas.microsoft.com/office/drawing/2014/main" id="{33536291-EE35-174A-931A-302E1B3C8DFB}"/>
                </a:ext>
              </a:extLst>
            </p:cNvPr>
            <p:cNvSpPr/>
            <p:nvPr/>
          </p:nvSpPr>
          <p:spPr>
            <a:xfrm>
              <a:off x="7375346" y="5828023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00B050"/>
                </a:gs>
                <a:gs pos="24000">
                  <a:srgbClr val="007C36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Shape 56"/>
            <p:cNvSpPr/>
            <p:nvPr/>
          </p:nvSpPr>
          <p:spPr>
            <a:xfrm>
              <a:off x="7405040" y="5907901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14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14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16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35D07F3-E2B5-B348-85B2-296541B4D2A3}"/>
              </a:ext>
            </a:extLst>
          </p:cNvPr>
          <p:cNvGrpSpPr/>
          <p:nvPr/>
        </p:nvGrpSpPr>
        <p:grpSpPr>
          <a:xfrm>
            <a:off x="316853" y="5828023"/>
            <a:ext cx="1501775" cy="803404"/>
            <a:chOff x="316853" y="5828023"/>
            <a:chExt cx="1501775" cy="803404"/>
          </a:xfrm>
        </p:grpSpPr>
        <p:sp>
          <p:nvSpPr>
            <p:cNvPr id="63" name="Bevel 62">
              <a:hlinkClick r:id="rId9" action="ppaction://hlinksldjump"/>
              <a:extLst>
                <a:ext uri="{FF2B5EF4-FFF2-40B4-BE49-F238E27FC236}">
                  <a16:creationId xmlns:a16="http://schemas.microsoft.com/office/drawing/2014/main" id="{B466A670-4008-314C-93E4-D20E31E105BB}"/>
                </a:ext>
              </a:extLst>
            </p:cNvPr>
            <p:cNvSpPr/>
            <p:nvPr/>
          </p:nvSpPr>
          <p:spPr>
            <a:xfrm>
              <a:off x="316853" y="5828023"/>
              <a:ext cx="1501775" cy="803404"/>
            </a:xfrm>
            <a:prstGeom prst="bevel">
              <a:avLst/>
            </a:prstGeom>
            <a:gradFill>
              <a:gsLst>
                <a:gs pos="100000">
                  <a:srgbClr val="00B050"/>
                </a:gs>
                <a:gs pos="24000">
                  <a:srgbClr val="007C36"/>
                </a:gs>
              </a:gsLst>
              <a:path path="shape">
                <a:fillToRect l="50000" t="50000" r="50000" b="50000"/>
              </a:path>
            </a:gradFill>
            <a:ln w="25400" cap="flat">
              <a:noFill/>
              <a:prstDash val="solid"/>
              <a:beve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Shape 59"/>
            <p:cNvSpPr/>
            <p:nvPr/>
          </p:nvSpPr>
          <p:spPr>
            <a:xfrm>
              <a:off x="343840" y="5907901"/>
              <a:ext cx="1447802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defRPr sz="3600" b="1">
                  <a:solidFill>
                    <a:srgbClr val="FFFFFF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latin typeface="Tahoma"/>
                  <a:ea typeface="Tahoma"/>
                  <a:cs typeface="Tahoma"/>
                  <a:sym typeface="Tahoma"/>
                  <a:hlinkClick r:id="rId9" action="ppaction://hlinksldjump"/>
                </a:defRPr>
              </a:lvl1pPr>
            </a:lstStyle>
            <a:p>
              <a:pPr lvl="0">
                <a:defRPr sz="1800" b="0">
                  <a:solidFill>
                    <a:srgbClr val="000000"/>
                  </a:solidFill>
                  <a:effectLst/>
                </a:defRPr>
              </a:pPr>
              <a:r>
                <a:rPr sz="3600" b="1" dirty="0">
                  <a:solidFill>
                    <a:schemeClr val="bg1"/>
                  </a:solidFill>
                  <a:effectLst>
                    <a:outerShdw blurRad="12700" dist="25400" dir="2700000" rotWithShape="0">
                      <a:srgbClr val="DDDDDD"/>
                    </a:outerShdw>
                  </a:effectLst>
                  <a:hlinkClick r:id="rId9" action="ppaction://hlinksldjump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12</a:t>
              </a:r>
              <a:endParaRPr sz="3600" b="1" dirty="0">
                <a:solidFill>
                  <a:schemeClr val="bg1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endParaRPr>
            </a:p>
          </p:txBody>
        </p: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7B85D2D6-C464-8246-8EA7-F5D7E8576CCA}"/>
              </a:ext>
            </a:extLst>
          </p:cNvPr>
          <p:cNvSpPr txBox="1"/>
          <p:nvPr/>
        </p:nvSpPr>
        <p:spPr>
          <a:xfrm>
            <a:off x="685800" y="5038344"/>
            <a:ext cx="9239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circle/>
      </p:transition>
    </mc:Choice>
    <mc:Fallback xmlns="">
      <p:transition>
        <p:circl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rgbClr val="568CCA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105619" y="1130299"/>
            <a:ext cx="8932761" cy="1272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8000" b="1">
                <a:solidFill>
                  <a:srgbClr val="FFFFFF"/>
                </a:solidFill>
                <a:effectLst>
                  <a:outerShdw blurRad="12700" dist="25400" dir="2700000" rotWithShape="0">
                    <a:srgbClr val="000000"/>
                  </a:outerShdw>
                </a:effectLst>
              </a:rPr>
              <a:t>Tell the Chapter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9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8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8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fill="hold"/>
                                        <p:tgtEl>
                                          <p:spTgt spid="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" grpId="1" animBg="1" advAuto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70866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Self righteousness.</a:t>
            </a:r>
            <a:b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Arrogance. </a:t>
            </a:r>
            <a:b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Condemning others.</a:t>
            </a:r>
          </a:p>
        </p:txBody>
      </p:sp>
      <p:sp>
        <p:nvSpPr>
          <p:cNvPr id="286" name="Shape 286"/>
          <p:cNvSpPr/>
          <p:nvPr/>
        </p:nvSpPr>
        <p:spPr>
          <a:xfrm>
            <a:off x="914400" y="1171282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Unjust Jews</a:t>
            </a:r>
            <a:endParaRPr sz="8000" b="1" dirty="0">
              <a:effectLst>
                <a:outerShdw blurRad="12700" dist="25400" dir="2700000" rotWithShape="0">
                  <a:srgbClr val="DDDDDD"/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E9ED1A-C5FD-634A-8055-7B0FEB70AC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350" y="2698115"/>
            <a:ext cx="15113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>
            <a:spLocks noGrp="1"/>
          </p:cNvSpPr>
          <p:nvPr>
            <p:ph type="body" idx="4294967295"/>
          </p:nvPr>
        </p:nvSpPr>
        <p:spPr>
          <a:xfrm>
            <a:off x="558741" y="4832838"/>
            <a:ext cx="8026518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Sin took advantage through the Law.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No perfect law keeping.</a:t>
            </a:r>
          </a:p>
        </p:txBody>
      </p:sp>
      <p:sp>
        <p:nvSpPr>
          <p:cNvPr id="292" name="Shape 292"/>
          <p:cNvSpPr/>
          <p:nvPr/>
        </p:nvSpPr>
        <p:spPr>
          <a:xfrm>
            <a:off x="62369" y="670277"/>
            <a:ext cx="9019263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Free from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D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espair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4858C4-B4F1-F041-9CC6-A996F9A4A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7992" y="3533878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>
            <a:spLocks noGrp="1"/>
          </p:cNvSpPr>
          <p:nvPr>
            <p:ph type="body" idx="4294967295"/>
          </p:nvPr>
        </p:nvSpPr>
        <p:spPr>
          <a:xfrm>
            <a:off x="1371600" y="4269145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Wild olive branches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 “remnant” of Israel by grace.</a:t>
            </a:r>
          </a:p>
        </p:txBody>
      </p:sp>
      <p:sp>
        <p:nvSpPr>
          <p:cNvPr id="298" name="Shape 298"/>
          <p:cNvSpPr/>
          <p:nvPr/>
        </p:nvSpPr>
        <p:spPr>
          <a:xfrm>
            <a:off x="473868" y="1371600"/>
            <a:ext cx="8196264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Some Gentiles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E1A7744-3C30-944D-837D-B7C3583A68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6400800" cy="2666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Baptism.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Repentance.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Obey from the heart.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Free gift is eternal life.</a:t>
            </a:r>
          </a:p>
        </p:txBody>
      </p:sp>
      <p:sp>
        <p:nvSpPr>
          <p:cNvPr id="304" name="Shape 304"/>
          <p:cNvSpPr/>
          <p:nvPr/>
        </p:nvSpPr>
        <p:spPr>
          <a:xfrm>
            <a:off x="535354" y="1028157"/>
            <a:ext cx="8073292" cy="1323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Dead and Alive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AE0A0C-AA8A-9043-B955-865301FD8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621644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Shape 309"/>
          <p:cNvSpPr/>
          <p:nvPr/>
        </p:nvSpPr>
        <p:spPr>
          <a:xfrm>
            <a:off x="875323" y="286481"/>
            <a:ext cx="7354277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Spiritual Blessings</a:t>
            </a:r>
          </a:p>
        </p:txBody>
      </p:sp>
      <p:sp>
        <p:nvSpPr>
          <p:cNvPr id="313" name="Shape 313"/>
          <p:cNvSpPr>
            <a:spLocks noGrp="1"/>
          </p:cNvSpPr>
          <p:nvPr>
            <p:ph type="body" idx="4294967295"/>
          </p:nvPr>
        </p:nvSpPr>
        <p:spPr>
          <a:xfrm>
            <a:off x="667635" y="4143040"/>
            <a:ext cx="7503473" cy="29359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0" indent="0" algn="ctr">
              <a:buSz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No condemnation. Life. Peace. Spirit of God lives in us. Life to our mortal bodies. Adoption. No slavery. No fear. Heirs of God, co-heirs with Christ. Hope. Help. Promises. Plan. Protection. Victory.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792DAD3-7161-E646-BBC8-7238F0335C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161" y="2997081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/>
          </p:cNvSpPr>
          <p:nvPr>
            <p:ph type="body" idx="4294967295"/>
          </p:nvPr>
        </p:nvSpPr>
        <p:spPr>
          <a:xfrm>
            <a:off x="1371600" y="4249616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indent="0" algn="ctr">
              <a:buSz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…from Paul and friends.</a:t>
            </a:r>
          </a:p>
        </p:txBody>
      </p:sp>
      <p:sp>
        <p:nvSpPr>
          <p:cNvPr id="316" name="Shape 316"/>
          <p:cNvSpPr/>
          <p:nvPr/>
        </p:nvSpPr>
        <p:spPr>
          <a:xfrm>
            <a:off x="914400" y="1371600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Greetings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0E3480-EE8B-AF47-8E42-230B51CECA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Shape 321"/>
          <p:cNvSpPr>
            <a:spLocks noGrp="1"/>
          </p:cNvSpPr>
          <p:nvPr>
            <p:ph type="body" idx="4294967295"/>
          </p:nvPr>
        </p:nvSpPr>
        <p:spPr>
          <a:xfrm>
            <a:off x="1371600" y="465015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Propitiation Pays for ALL People’s Pardon.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Sin is punished. People go free.</a:t>
            </a:r>
          </a:p>
        </p:txBody>
      </p:sp>
      <p:sp>
        <p:nvSpPr>
          <p:cNvPr id="322" name="Shape 322"/>
          <p:cNvSpPr/>
          <p:nvPr/>
        </p:nvSpPr>
        <p:spPr>
          <a:xfrm>
            <a:off x="914400" y="409981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Just and the Justifier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0096A45-AD60-0745-A38C-93E691541E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350" y="3312385"/>
            <a:ext cx="15113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>
            <a:spLocks noGrp="1"/>
          </p:cNvSpPr>
          <p:nvPr>
            <p:ph type="body" idx="4294967295"/>
          </p:nvPr>
        </p:nvSpPr>
        <p:spPr>
          <a:xfrm>
            <a:off x="1371600" y="4675553"/>
            <a:ext cx="6400800" cy="1799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spcBef>
                <a:spcPts val="0"/>
              </a:spcBef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He can make people righteous on whatever terms He chooses: </a:t>
            </a:r>
            <a:r>
              <a:rPr sz="3200" b="1" i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FAITH</a:t>
            </a: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.</a:t>
            </a:r>
          </a:p>
        </p:txBody>
      </p:sp>
      <p:sp>
        <p:nvSpPr>
          <p:cNvPr id="328" name="Shape 328"/>
          <p:cNvSpPr/>
          <p:nvPr/>
        </p:nvSpPr>
        <p:spPr>
          <a:xfrm>
            <a:off x="914400" y="634413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The Fair Sovereign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E4A67F-7929-FD4F-B74A-048F0323A2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3437303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Shape 333"/>
          <p:cNvSpPr>
            <a:spLocks noGrp="1"/>
          </p:cNvSpPr>
          <p:nvPr>
            <p:ph type="body" idx="4294967295"/>
          </p:nvPr>
        </p:nvSpPr>
        <p:spPr>
          <a:xfrm>
            <a:off x="1024553" y="4712677"/>
            <a:ext cx="7094891" cy="2026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lnSpc>
                <a:spcPct val="150000"/>
              </a:lnSpc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righteousness that God gives: </a:t>
            </a:r>
            <a:b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</a:t>
            </a:r>
            <a:r>
              <a:rPr sz="3200" b="1" i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need</a:t>
            </a: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, the </a:t>
            </a:r>
            <a:r>
              <a:rPr sz="3200" b="1" i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basis</a:t>
            </a: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, the </a:t>
            </a:r>
            <a:r>
              <a:rPr sz="3200" b="1" i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blessings</a:t>
            </a: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.</a:t>
            </a:r>
          </a:p>
        </p:txBody>
      </p:sp>
      <p:sp>
        <p:nvSpPr>
          <p:cNvPr id="334" name="Shape 334"/>
          <p:cNvSpPr/>
          <p:nvPr/>
        </p:nvSpPr>
        <p:spPr>
          <a:xfrm>
            <a:off x="105619" y="517180"/>
            <a:ext cx="8932761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God’s Righteousness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DA38AF-8093-A74C-9739-7581814CD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099" y="3431442"/>
            <a:ext cx="2717800" cy="11557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body" idx="4294967295"/>
          </p:nvPr>
        </p:nvSpPr>
        <p:spPr>
          <a:xfrm>
            <a:off x="1024555" y="4038600"/>
            <a:ext cx="7094891" cy="2026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lnSpc>
                <a:spcPct val="150000"/>
              </a:lnSpc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righteousness that God gives: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</a:t>
            </a:r>
            <a:r>
              <a:rPr sz="3200" b="1" i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need</a:t>
            </a: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, the </a:t>
            </a:r>
            <a:r>
              <a:rPr sz="3200" b="1" i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basis</a:t>
            </a: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, the </a:t>
            </a:r>
            <a:r>
              <a:rPr sz="3200" b="1" i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blessings</a:t>
            </a: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.</a:t>
            </a:r>
          </a:p>
        </p:txBody>
      </p:sp>
      <p:sp>
        <p:nvSpPr>
          <p:cNvPr id="63" name="Shape 63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13</a:t>
            </a:r>
          </a:p>
        </p:txBody>
      </p:sp>
      <p:sp>
        <p:nvSpPr>
          <p:cNvPr id="64" name="Shape 64"/>
          <p:cNvSpPr/>
          <p:nvPr/>
        </p:nvSpPr>
        <p:spPr>
          <a:xfrm>
            <a:off x="105619" y="1130299"/>
            <a:ext cx="8932761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God’s Righteousness</a:t>
            </a:r>
          </a:p>
        </p:txBody>
      </p:sp>
      <p:sp>
        <p:nvSpPr>
          <p:cNvPr id="65" name="Shape 65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0070C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0070C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Theme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08285DCD-037B-3443-90BF-6B06A8C044AB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>
            <a:spLocks noGrp="1"/>
          </p:cNvSpPr>
          <p:nvPr>
            <p:ph type="body" idx="4294967295"/>
          </p:nvPr>
        </p:nvSpPr>
        <p:spPr>
          <a:xfrm>
            <a:off x="1371600" y="5071533"/>
            <a:ext cx="6400800" cy="1151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ministry of Jesus.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ministry of Paul.</a:t>
            </a:r>
          </a:p>
        </p:txBody>
      </p:sp>
      <p:sp>
        <p:nvSpPr>
          <p:cNvPr id="340" name="Shape 340"/>
          <p:cNvSpPr/>
          <p:nvPr/>
        </p:nvSpPr>
        <p:spPr>
          <a:xfrm>
            <a:off x="914400" y="736600"/>
            <a:ext cx="7315200" cy="2554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Ministry to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Poor S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aints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5ADB03C-6007-9D4B-A55A-6AD674A28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350" y="3686039"/>
            <a:ext cx="15113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body" idx="4294967295"/>
          </p:nvPr>
        </p:nvSpPr>
        <p:spPr>
          <a:xfrm>
            <a:off x="1371600" y="4001955"/>
            <a:ext cx="6400800" cy="2088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Died for His enemies.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new Adam.</a:t>
            </a:r>
          </a:p>
        </p:txBody>
      </p:sp>
      <p:sp>
        <p:nvSpPr>
          <p:cNvPr id="346" name="Shape 346"/>
          <p:cNvSpPr/>
          <p:nvPr/>
        </p:nvSpPr>
        <p:spPr>
          <a:xfrm>
            <a:off x="914400" y="1497012"/>
            <a:ext cx="7315200" cy="1323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Grace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C96357C-5157-3847-9A2C-828AC8106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Shape 351"/>
          <p:cNvSpPr>
            <a:spLocks noGrp="1"/>
          </p:cNvSpPr>
          <p:nvPr>
            <p:ph type="body" idx="4294967295"/>
          </p:nvPr>
        </p:nvSpPr>
        <p:spPr>
          <a:xfrm>
            <a:off x="1371600" y="41148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Ignoring God on purpose.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Idolatry. Homosexuality.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toilet bowl effect.</a:t>
            </a:r>
          </a:p>
        </p:txBody>
      </p:sp>
      <p:sp>
        <p:nvSpPr>
          <p:cNvPr id="352" name="Shape 352"/>
          <p:cNvSpPr/>
          <p:nvPr/>
        </p:nvSpPr>
        <p:spPr>
          <a:xfrm>
            <a:off x="457200" y="1371600"/>
            <a:ext cx="83058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Unjust Gentiles</a:t>
            </a:r>
            <a:endParaRPr sz="8000" b="1" dirty="0">
              <a:effectLst>
                <a:outerShdw blurRad="12700" dist="25400" dir="2700000" rotWithShape="0">
                  <a:srgbClr val="DDDDDD"/>
                </a:outerShdw>
              </a:effectLst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44BCA4-4BB2-C542-B156-6EB35372BC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350" y="2933700"/>
            <a:ext cx="15113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Shape 357"/>
          <p:cNvSpPr>
            <a:spLocks noGrp="1"/>
          </p:cNvSpPr>
          <p:nvPr>
            <p:ph type="body" idx="4294967295"/>
          </p:nvPr>
        </p:nvSpPr>
        <p:spPr>
          <a:xfrm>
            <a:off x="1371600" y="4267200"/>
            <a:ext cx="6781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Butterfly thinking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toward other Christians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and even toward enemies</a:t>
            </a:r>
          </a:p>
        </p:txBody>
      </p:sp>
      <p:sp>
        <p:nvSpPr>
          <p:cNvPr id="358" name="Shape 358"/>
          <p:cNvSpPr/>
          <p:nvPr/>
        </p:nvSpPr>
        <p:spPr>
          <a:xfrm>
            <a:off x="176689" y="1371600"/>
            <a:ext cx="8790622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Be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T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ransformed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C5A87B-BF7F-C94A-8160-B547E8A98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>
            <a:spLocks noGrp="1"/>
          </p:cNvSpPr>
          <p:nvPr>
            <p:ph type="body" idx="4294967295"/>
          </p:nvPr>
        </p:nvSpPr>
        <p:spPr>
          <a:xfrm>
            <a:off x="1371600" y="41148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0" indent="0" algn="ctr">
              <a:buSzTx/>
              <a:buNone/>
              <a:defRPr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They have not all obeyed the gospel!</a:t>
            </a:r>
          </a:p>
        </p:txBody>
      </p:sp>
      <p:sp>
        <p:nvSpPr>
          <p:cNvPr id="364" name="Shape 364"/>
          <p:cNvSpPr/>
          <p:nvPr/>
        </p:nvSpPr>
        <p:spPr>
          <a:xfrm>
            <a:off x="914400" y="1371600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Not All Israel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F4500C0-19F3-DB44-8D63-CBA947FF8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>
            <a:spLocks noGrp="1"/>
          </p:cNvSpPr>
          <p:nvPr>
            <p:ph type="body" idx="4294967295"/>
          </p:nvPr>
        </p:nvSpPr>
        <p:spPr>
          <a:xfrm>
            <a:off x="1371600" y="4739444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lang="en-US"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Grace </a:t>
            </a: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BEFORE and IN SPITE OF</a:t>
            </a:r>
            <a:b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Law of Moses</a:t>
            </a:r>
          </a:p>
        </p:txBody>
      </p:sp>
      <p:sp>
        <p:nvSpPr>
          <p:cNvPr id="370" name="Shape 370"/>
          <p:cNvSpPr/>
          <p:nvPr/>
        </p:nvSpPr>
        <p:spPr>
          <a:xfrm>
            <a:off x="914400" y="626208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Abraham </a:t>
            </a:r>
            <a:endParaRPr lang="en-US" sz="8000" b="1" dirty="0">
              <a:effectLst>
                <a:outerShdw blurRad="12700" dist="25400" dir="2700000" rotWithShape="0">
                  <a:srgbClr val="DDDDDD"/>
                </a:outerShdw>
              </a:effectLst>
            </a:endParaRPr>
          </a:p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and David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979B265-8B69-5242-84D4-CD83E757D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6350" y="3465146"/>
            <a:ext cx="15113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>
            <a:spLocks noGrp="1"/>
          </p:cNvSpPr>
          <p:nvPr>
            <p:ph type="body" idx="4294967295"/>
          </p:nvPr>
        </p:nvSpPr>
        <p:spPr>
          <a:xfrm>
            <a:off x="1371600" y="4136285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They are God’s ministers.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Wake up. Walk properly. 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Put on the Lord Jesus Christ.</a:t>
            </a:r>
          </a:p>
        </p:txBody>
      </p:sp>
      <p:sp>
        <p:nvSpPr>
          <p:cNvPr id="376" name="Shape 376"/>
          <p:cNvSpPr/>
          <p:nvPr/>
        </p:nvSpPr>
        <p:spPr>
          <a:xfrm>
            <a:off x="122987" y="1371600"/>
            <a:ext cx="8898026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Obey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A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uthorities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3C6BEB2-87A5-234C-8BAB-C866C615CF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293370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>
            <a:spLocks noGrp="1"/>
          </p:cNvSpPr>
          <p:nvPr>
            <p:ph type="body" idx="4294967295"/>
          </p:nvPr>
        </p:nvSpPr>
        <p:spPr>
          <a:xfrm>
            <a:off x="851069" y="4671353"/>
            <a:ext cx="7441863" cy="1752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We are all the Lord’s.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Don’t destroy with your food.</a:t>
            </a:r>
          </a:p>
        </p:txBody>
      </p:sp>
      <p:sp>
        <p:nvSpPr>
          <p:cNvPr id="382" name="Shape 382"/>
          <p:cNvSpPr/>
          <p:nvPr/>
        </p:nvSpPr>
        <p:spPr>
          <a:xfrm>
            <a:off x="914400" y="646506"/>
            <a:ext cx="7315200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 algn="ctr"/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Receive </a:t>
            </a:r>
            <a:b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</a:b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E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ach </a:t>
            </a: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O</a:t>
            </a:r>
            <a:r>
              <a:rPr sz="8000" b="1" dirty="0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rPr>
              <a:t>ther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C2D0E6-2546-634D-B389-883BBE61C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2700" y="3441250"/>
            <a:ext cx="1498600" cy="9906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4294967295"/>
          </p:nvPr>
        </p:nvSpPr>
        <p:spPr>
          <a:xfrm>
            <a:off x="1371600" y="39243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Ignoring God on purpose.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Idolatry. Homosexuality.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toilet bowl effect.</a:t>
            </a:r>
          </a:p>
        </p:txBody>
      </p:sp>
      <p:sp>
        <p:nvSpPr>
          <p:cNvPr id="76" name="Shape 76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4</a:t>
            </a:r>
          </a:p>
        </p:txBody>
      </p:sp>
      <p:sp>
        <p:nvSpPr>
          <p:cNvPr id="77" name="Shape 77"/>
          <p:cNvSpPr/>
          <p:nvPr/>
        </p:nvSpPr>
        <p:spPr>
          <a:xfrm>
            <a:off x="457200" y="1371600"/>
            <a:ext cx="83058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Unjust Gentiles</a:t>
            </a:r>
            <a:endParaRPr sz="8000" b="1" dirty="0">
              <a:effectLst>
                <a:outerShdw blurRad="12700" dist="25400" dir="2700000" rotWithShape="0">
                  <a:srgbClr val="DDDDDD"/>
                </a:outerShdw>
              </a:effectLst>
            </a:endParaRPr>
          </a:p>
        </p:txBody>
      </p:sp>
      <p:sp>
        <p:nvSpPr>
          <p:cNvPr id="78" name="Shape 78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1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7886F985-71BD-C34C-B0BD-685E13175B72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70866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Self righteousness.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Arrogance. </a:t>
            </a:r>
            <a:b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Condemning others.</a:t>
            </a:r>
          </a:p>
        </p:txBody>
      </p:sp>
      <p:sp>
        <p:nvSpPr>
          <p:cNvPr id="89" name="Shape 89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9</a:t>
            </a:r>
          </a:p>
        </p:txBody>
      </p:sp>
      <p:sp>
        <p:nvSpPr>
          <p:cNvPr id="90" name="Shape 90"/>
          <p:cNvSpPr/>
          <p:nvPr/>
        </p:nvSpPr>
        <p:spPr>
          <a:xfrm>
            <a:off x="914400" y="1374775"/>
            <a:ext cx="7315200" cy="1323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lang="en-US" sz="8000" b="1" dirty="0">
                <a:effectLst>
                  <a:outerShdw blurRad="12700" dist="25400" dir="2700000" rotWithShape="0">
                    <a:srgbClr val="DDDDDD"/>
                  </a:outerShdw>
                </a:effectLst>
              </a:rPr>
              <a:t>Unjust Jews</a:t>
            </a:r>
            <a:endParaRPr sz="8000" b="1" dirty="0">
              <a:effectLst>
                <a:outerShdw blurRad="12700" dist="25400" dir="2700000" rotWithShape="0">
                  <a:srgbClr val="DDDDDD"/>
                </a:outerShdw>
              </a:effectLst>
            </a:endParaRPr>
          </a:p>
        </p:txBody>
      </p:sp>
      <p:sp>
        <p:nvSpPr>
          <p:cNvPr id="91" name="Shape 9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2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D0EC08B1-6AEF-2D45-B4F6-9C1C0B0E6985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body" idx="4294967295"/>
          </p:nvPr>
        </p:nvSpPr>
        <p:spPr>
          <a:xfrm>
            <a:off x="1371600" y="41656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Propitiation Pays for ALL People’s Pardon.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Sin is punished. People go free.</a:t>
            </a:r>
          </a:p>
        </p:txBody>
      </p:sp>
      <p:sp>
        <p:nvSpPr>
          <p:cNvPr id="102" name="Shape 102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14</a:t>
            </a:r>
          </a:p>
        </p:txBody>
      </p:sp>
      <p:sp>
        <p:nvSpPr>
          <p:cNvPr id="103" name="Shape 103"/>
          <p:cNvSpPr/>
          <p:nvPr/>
        </p:nvSpPr>
        <p:spPr>
          <a:xfrm>
            <a:off x="914400" y="1089025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Just and the Justifier</a:t>
            </a:r>
          </a:p>
        </p:txBody>
      </p:sp>
      <p:sp>
        <p:nvSpPr>
          <p:cNvPr id="104" name="Shape 104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 dirty="0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3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607A8E22-20A2-1047-AF38-0A7C3F47CDDC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/>
          </p:cNvSpPr>
          <p:nvPr>
            <p:ph type="body" idx="4294967295"/>
          </p:nvPr>
        </p:nvSpPr>
        <p:spPr>
          <a:xfrm>
            <a:off x="1371600" y="4229100"/>
            <a:ext cx="6400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lang="en-US"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Grace </a:t>
            </a: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BEFORE and IN SPITE OF</a:t>
            </a:r>
            <a:b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</a:br>
            <a:r>
              <a:rPr sz="3200" b="1" dirty="0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Law of Moses</a:t>
            </a:r>
          </a:p>
        </p:txBody>
      </p:sp>
      <p:sp>
        <p:nvSpPr>
          <p:cNvPr id="115" name="Shape 115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19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FF0000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4</a:t>
            </a:r>
          </a:p>
        </p:txBody>
      </p:sp>
      <p:sp>
        <p:nvSpPr>
          <p:cNvPr id="125" name="Shape 125"/>
          <p:cNvSpPr/>
          <p:nvPr/>
        </p:nvSpPr>
        <p:spPr>
          <a:xfrm>
            <a:off x="914400" y="1155700"/>
            <a:ext cx="7315200" cy="2555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Abraham and David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71D642F1-154B-1840-837C-65FD25F602CA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body" idx="4294967295"/>
          </p:nvPr>
        </p:nvSpPr>
        <p:spPr>
          <a:xfrm>
            <a:off x="1371600" y="3931620"/>
            <a:ext cx="6400800" cy="20881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Jesus died for His enemies.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The new Adam.</a:t>
            </a:r>
          </a:p>
        </p:txBody>
      </p:sp>
      <p:sp>
        <p:nvSpPr>
          <p:cNvPr id="128" name="Shape 128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5</a:t>
            </a:r>
          </a:p>
        </p:txBody>
      </p:sp>
      <p:sp>
        <p:nvSpPr>
          <p:cNvPr id="129" name="Shape 129"/>
          <p:cNvSpPr/>
          <p:nvPr/>
        </p:nvSpPr>
        <p:spPr>
          <a:xfrm>
            <a:off x="914400" y="1497012"/>
            <a:ext cx="7315200" cy="1323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Grace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 dirty="0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5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CADC1588-F53F-2B42-983A-8DACAFF9CBA1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body" idx="4294967295"/>
          </p:nvPr>
        </p:nvSpPr>
        <p:spPr>
          <a:xfrm>
            <a:off x="1371600" y="3886200"/>
            <a:ext cx="6400800" cy="2666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Baptism.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Repentance.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Obey from the heart.</a:t>
            </a:r>
          </a:p>
          <a:p>
            <a:pPr marL="0" lvl="0" indent="0" algn="ctr">
              <a:buSzTx/>
              <a:buNone/>
              <a:defRPr sz="1800"/>
            </a:pPr>
            <a:r>
              <a:rPr sz="3200" b="1">
                <a:solidFill>
                  <a:srgbClr val="0000FF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Free gift is eternal life.</a:t>
            </a:r>
          </a:p>
        </p:txBody>
      </p:sp>
      <p:sp>
        <p:nvSpPr>
          <p:cNvPr id="141" name="Shape 141"/>
          <p:cNvSpPr/>
          <p:nvPr/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200">
                <a:solidFill>
                  <a:srgbClr val="898989"/>
                </a:solidFill>
              </a:rPr>
              <a:t>10</a:t>
            </a:r>
          </a:p>
        </p:txBody>
      </p:sp>
      <p:sp>
        <p:nvSpPr>
          <p:cNvPr id="142" name="Shape 142"/>
          <p:cNvSpPr/>
          <p:nvPr/>
        </p:nvSpPr>
        <p:spPr>
          <a:xfrm>
            <a:off x="914400" y="1004711"/>
            <a:ext cx="7315200" cy="2555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sz="8000" b="1"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effectLst/>
              </a:defRPr>
            </a:pPr>
            <a:r>
              <a:rPr sz="8000" b="1">
                <a:effectLst>
                  <a:outerShdw blurRad="12700" dist="25400" dir="2700000" rotWithShape="0">
                    <a:srgbClr val="DDDDDD"/>
                  </a:outerShdw>
                </a:effectLst>
              </a:rPr>
              <a:t>Dead and Alive</a:t>
            </a:r>
          </a:p>
        </p:txBody>
      </p:sp>
      <p:sp>
        <p:nvSpPr>
          <p:cNvPr id="143" name="Shape 143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4800600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>
            <a:lvl1pPr algn="l">
              <a:def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sz="2800" b="1">
                <a:solidFill>
                  <a:srgbClr val="660066"/>
                </a:solidFill>
                <a:effectLst>
                  <a:outerShdw blurRad="12700" dist="25400" dir="2700000" rotWithShape="0">
                    <a:srgbClr val="DDDDDD"/>
                  </a:outerShdw>
                </a:effectLst>
              </a:rPr>
              <a:t>6</a:t>
            </a:r>
          </a:p>
        </p:txBody>
      </p:sp>
      <p:sp>
        <p:nvSpPr>
          <p:cNvPr id="14" name="Shape 279">
            <a:hlinkClick r:id="rId2" action="ppaction://hlinksldjump"/>
            <a:extLst>
              <a:ext uri="{FF2B5EF4-FFF2-40B4-BE49-F238E27FC236}">
                <a16:creationId xmlns:a16="http://schemas.microsoft.com/office/drawing/2014/main" id="{580B5135-9F6D-BA4E-9C86-BDCD99D66AE3}"/>
              </a:ext>
            </a:extLst>
          </p:cNvPr>
          <p:cNvSpPr/>
          <p:nvPr/>
        </p:nvSpPr>
        <p:spPr>
          <a:xfrm>
            <a:off x="748009" y="5853409"/>
            <a:ext cx="461369" cy="4613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5400"/>
                </a:moveTo>
                <a:lnTo>
                  <a:pt x="16200" y="0"/>
                </a:lnTo>
                <a:lnTo>
                  <a:pt x="10800" y="5400"/>
                </a:lnTo>
                <a:lnTo>
                  <a:pt x="13501" y="5400"/>
                </a:lnTo>
                <a:lnTo>
                  <a:pt x="13501" y="13501"/>
                </a:lnTo>
                <a:cubicBezTo>
                  <a:pt x="13501" y="14992"/>
                  <a:pt x="12292" y="16200"/>
                  <a:pt x="10800" y="16200"/>
                </a:cubicBezTo>
                <a:lnTo>
                  <a:pt x="8101" y="16200"/>
                </a:lnTo>
                <a:cubicBezTo>
                  <a:pt x="6609" y="16200"/>
                  <a:pt x="5400" y="14992"/>
                  <a:pt x="5400" y="13501"/>
                </a:cubicBezTo>
                <a:lnTo>
                  <a:pt x="5400" y="5400"/>
                </a:lnTo>
                <a:lnTo>
                  <a:pt x="0" y="5400"/>
                </a:lnTo>
                <a:lnTo>
                  <a:pt x="0" y="13501"/>
                </a:lnTo>
                <a:cubicBezTo>
                  <a:pt x="0" y="17974"/>
                  <a:pt x="3627" y="21600"/>
                  <a:pt x="8101" y="21600"/>
                </a:cubicBezTo>
                <a:lnTo>
                  <a:pt x="10800" y="21600"/>
                </a:lnTo>
                <a:cubicBezTo>
                  <a:pt x="15274" y="21600"/>
                  <a:pt x="18901" y="17974"/>
                  <a:pt x="18901" y="13501"/>
                </a:cubicBezTo>
                <a:lnTo>
                  <a:pt x="18901" y="5400"/>
                </a:lnTo>
                <a:close/>
              </a:path>
            </a:pathLst>
          </a:custGeom>
          <a:solidFill>
            <a:srgbClr val="2F4D71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ctr">
            <a:noAutofit/>
          </a:bodyPr>
          <a:lstStyle/>
          <a:p>
            <a:pPr lvl="0"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8F8F8F"/>
      </a:accent3>
      <a:accent4>
        <a:srgbClr val="707070"/>
      </a:accent4>
      <a:accent5>
        <a:srgbClr val="B2C0D9"/>
      </a:accent5>
      <a:accent6>
        <a:srgbClr val="AE48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1498</TotalTime>
  <Words>648</Words>
  <Application>Microsoft Macintosh PowerPoint</Application>
  <PresentationFormat>On-screen Show (4:3)</PresentationFormat>
  <Paragraphs>147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Calibri</vt:lpstr>
      <vt:lpstr>Helvetica Neue</vt:lpstr>
      <vt:lpstr>Tahoma</vt:lpstr>
      <vt:lpstr>Trebuchet MS</vt:lpstr>
      <vt:lpstr>Default</vt:lpstr>
      <vt:lpstr>PowerPoint Presentation</vt:lpstr>
      <vt:lpstr>Tell the Topic</vt:lpstr>
      <vt:lpstr>Theme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Copeland, Gary</cp:lastModifiedBy>
  <cp:revision>20</cp:revision>
  <dcterms:modified xsi:type="dcterms:W3CDTF">2022-08-22T14:16:56Z</dcterms:modified>
</cp:coreProperties>
</file>